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8120063" cy="10826750" type="B4ISO"/>
  <p:notesSz cx="6858000" cy="9144000"/>
  <p:defaultTextStyle>
    <a:defPPr>
      <a:defRPr lang="en-US"/>
    </a:defPPr>
    <a:lvl1pPr marL="0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1404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2807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4212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85615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07018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28422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49826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71230" algn="l" defTabSz="44280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24" autoAdjust="0"/>
  </p:normalViewPr>
  <p:slideViewPr>
    <p:cSldViewPr showGuides="1">
      <p:cViewPr>
        <p:scale>
          <a:sx n="100" d="100"/>
          <a:sy n="100" d="100"/>
        </p:scale>
        <p:origin x="-1338" y="3696"/>
      </p:cViewPr>
      <p:guideLst>
        <p:guide orient="horz" pos="3410"/>
        <p:guide pos="25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B6FE7-2258-429C-A024-2D6093A9029A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C277-155E-4705-8505-34A477FD6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8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94701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89402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84102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78803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73504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68205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62905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57606" algn="l" defTabSz="7894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5C277-155E-4705-8505-34A477FD639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9" y="3363313"/>
            <a:ext cx="6902053" cy="23207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013" y="6135158"/>
            <a:ext cx="5684045" cy="27668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1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2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4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85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07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28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49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71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7055" y="433575"/>
            <a:ext cx="1827015" cy="92378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009" y="433575"/>
            <a:ext cx="5345707" cy="92378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30" y="6957192"/>
            <a:ext cx="6902053" cy="2150313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430" y="4588842"/>
            <a:ext cx="6902053" cy="2368349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2140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280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421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8561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0701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2842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4982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7123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008" y="2526250"/>
            <a:ext cx="3586360" cy="7145154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27709" y="2526250"/>
            <a:ext cx="3586360" cy="7145154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012" y="2423490"/>
            <a:ext cx="3587774" cy="1009994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21404" indent="0">
              <a:buNone/>
              <a:defRPr sz="900" b="1"/>
            </a:lvl2pPr>
            <a:lvl3pPr marL="442807" indent="0">
              <a:buNone/>
              <a:defRPr sz="900" b="1"/>
            </a:lvl3pPr>
            <a:lvl4pPr marL="664212" indent="0">
              <a:buNone/>
              <a:defRPr sz="800" b="1"/>
            </a:lvl4pPr>
            <a:lvl5pPr marL="885615" indent="0">
              <a:buNone/>
              <a:defRPr sz="800" b="1"/>
            </a:lvl5pPr>
            <a:lvl6pPr marL="1107018" indent="0">
              <a:buNone/>
              <a:defRPr sz="800" b="1"/>
            </a:lvl6pPr>
            <a:lvl7pPr marL="1328422" indent="0">
              <a:buNone/>
              <a:defRPr sz="800" b="1"/>
            </a:lvl7pPr>
            <a:lvl8pPr marL="1549826" indent="0">
              <a:buNone/>
              <a:defRPr sz="800" b="1"/>
            </a:lvl8pPr>
            <a:lvl9pPr marL="1771230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012" y="3433490"/>
            <a:ext cx="3587774" cy="6237913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24890" y="2423490"/>
            <a:ext cx="3589176" cy="1009994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21404" indent="0">
              <a:buNone/>
              <a:defRPr sz="900" b="1"/>
            </a:lvl2pPr>
            <a:lvl3pPr marL="442807" indent="0">
              <a:buNone/>
              <a:defRPr sz="900" b="1"/>
            </a:lvl3pPr>
            <a:lvl4pPr marL="664212" indent="0">
              <a:buNone/>
              <a:defRPr sz="800" b="1"/>
            </a:lvl4pPr>
            <a:lvl5pPr marL="885615" indent="0">
              <a:buNone/>
              <a:defRPr sz="800" b="1"/>
            </a:lvl5pPr>
            <a:lvl6pPr marL="1107018" indent="0">
              <a:buNone/>
              <a:defRPr sz="800" b="1"/>
            </a:lvl6pPr>
            <a:lvl7pPr marL="1328422" indent="0">
              <a:buNone/>
              <a:defRPr sz="800" b="1"/>
            </a:lvl7pPr>
            <a:lvl8pPr marL="1549826" indent="0">
              <a:buNone/>
              <a:defRPr sz="800" b="1"/>
            </a:lvl8pPr>
            <a:lvl9pPr marL="1771230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24890" y="3433490"/>
            <a:ext cx="3589176" cy="6237913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010" y="431066"/>
            <a:ext cx="2671441" cy="1834533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725" y="431072"/>
            <a:ext cx="4539341" cy="9240333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010" y="2265605"/>
            <a:ext cx="2671441" cy="7405800"/>
          </a:xfrm>
        </p:spPr>
        <p:txBody>
          <a:bodyPr/>
          <a:lstStyle>
            <a:lvl1pPr marL="0" indent="0">
              <a:buNone/>
              <a:defRPr sz="700"/>
            </a:lvl1pPr>
            <a:lvl2pPr marL="221404" indent="0">
              <a:buNone/>
              <a:defRPr sz="600"/>
            </a:lvl2pPr>
            <a:lvl3pPr marL="442807" indent="0">
              <a:buNone/>
              <a:defRPr sz="400"/>
            </a:lvl3pPr>
            <a:lvl4pPr marL="664212" indent="0">
              <a:buNone/>
              <a:defRPr sz="400"/>
            </a:lvl4pPr>
            <a:lvl5pPr marL="885615" indent="0">
              <a:buNone/>
              <a:defRPr sz="400"/>
            </a:lvl5pPr>
            <a:lvl6pPr marL="1107018" indent="0">
              <a:buNone/>
              <a:defRPr sz="400"/>
            </a:lvl6pPr>
            <a:lvl7pPr marL="1328422" indent="0">
              <a:buNone/>
              <a:defRPr sz="400"/>
            </a:lvl7pPr>
            <a:lvl8pPr marL="1549826" indent="0">
              <a:buNone/>
              <a:defRPr sz="400"/>
            </a:lvl8pPr>
            <a:lvl9pPr marL="1771230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591" y="7578736"/>
            <a:ext cx="4872038" cy="894713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91591" y="967389"/>
            <a:ext cx="4872038" cy="6496050"/>
          </a:xfrm>
        </p:spPr>
        <p:txBody>
          <a:bodyPr/>
          <a:lstStyle>
            <a:lvl1pPr marL="0" indent="0">
              <a:buNone/>
              <a:defRPr sz="1500"/>
            </a:lvl1pPr>
            <a:lvl2pPr marL="221404" indent="0">
              <a:buNone/>
              <a:defRPr sz="1300"/>
            </a:lvl2pPr>
            <a:lvl3pPr marL="442807" indent="0">
              <a:buNone/>
              <a:defRPr sz="1100"/>
            </a:lvl3pPr>
            <a:lvl4pPr marL="664212" indent="0">
              <a:buNone/>
              <a:defRPr sz="900"/>
            </a:lvl4pPr>
            <a:lvl5pPr marL="885615" indent="0">
              <a:buNone/>
              <a:defRPr sz="900"/>
            </a:lvl5pPr>
            <a:lvl6pPr marL="1107018" indent="0">
              <a:buNone/>
              <a:defRPr sz="900"/>
            </a:lvl6pPr>
            <a:lvl7pPr marL="1328422" indent="0">
              <a:buNone/>
              <a:defRPr sz="900"/>
            </a:lvl7pPr>
            <a:lvl8pPr marL="1549826" indent="0">
              <a:buNone/>
              <a:defRPr sz="900"/>
            </a:lvl8pPr>
            <a:lvl9pPr marL="1771230" indent="0">
              <a:buNone/>
              <a:defRPr sz="9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91591" y="8473449"/>
            <a:ext cx="4872038" cy="1270637"/>
          </a:xfrm>
        </p:spPr>
        <p:txBody>
          <a:bodyPr/>
          <a:lstStyle>
            <a:lvl1pPr marL="0" indent="0">
              <a:buNone/>
              <a:defRPr sz="700"/>
            </a:lvl1pPr>
            <a:lvl2pPr marL="221404" indent="0">
              <a:buNone/>
              <a:defRPr sz="600"/>
            </a:lvl2pPr>
            <a:lvl3pPr marL="442807" indent="0">
              <a:buNone/>
              <a:defRPr sz="400"/>
            </a:lvl3pPr>
            <a:lvl4pPr marL="664212" indent="0">
              <a:buNone/>
              <a:defRPr sz="400"/>
            </a:lvl4pPr>
            <a:lvl5pPr marL="885615" indent="0">
              <a:buNone/>
              <a:defRPr sz="400"/>
            </a:lvl5pPr>
            <a:lvl6pPr marL="1107018" indent="0">
              <a:buNone/>
              <a:defRPr sz="400"/>
            </a:lvl6pPr>
            <a:lvl7pPr marL="1328422" indent="0">
              <a:buNone/>
              <a:defRPr sz="400"/>
            </a:lvl7pPr>
            <a:lvl8pPr marL="1549826" indent="0">
              <a:buNone/>
              <a:defRPr sz="400"/>
            </a:lvl8pPr>
            <a:lvl9pPr marL="1771230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003" y="433573"/>
            <a:ext cx="7308057" cy="1804458"/>
          </a:xfrm>
          <a:prstGeom prst="rect">
            <a:avLst/>
          </a:prstGeom>
        </p:spPr>
        <p:txBody>
          <a:bodyPr vert="horz" lIns="44280" tIns="22140" rIns="44280" bIns="221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003" y="2526250"/>
            <a:ext cx="7308057" cy="7145154"/>
          </a:xfrm>
          <a:prstGeom prst="rect">
            <a:avLst/>
          </a:prstGeom>
        </p:spPr>
        <p:txBody>
          <a:bodyPr vert="horz" lIns="44280" tIns="22140" rIns="44280" bIns="221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003" y="10034796"/>
            <a:ext cx="1894681" cy="576423"/>
          </a:xfrm>
          <a:prstGeom prst="rect">
            <a:avLst/>
          </a:prstGeom>
        </p:spPr>
        <p:txBody>
          <a:bodyPr vert="horz" lIns="44280" tIns="22140" rIns="44280" bIns="2214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A4BAB-FC39-4C14-9D96-06F1DA94B1C4}" type="datetimeFigureOut">
              <a:rPr lang="en-US" smtClean="0"/>
              <a:pPr/>
              <a:t>11/11/2016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4358" y="10034796"/>
            <a:ext cx="2571354" cy="576423"/>
          </a:xfrm>
          <a:prstGeom prst="rect">
            <a:avLst/>
          </a:prstGeom>
        </p:spPr>
        <p:txBody>
          <a:bodyPr vert="horz" lIns="44280" tIns="22140" rIns="44280" bIns="2214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9379" y="10034796"/>
            <a:ext cx="1894681" cy="576423"/>
          </a:xfrm>
          <a:prstGeom prst="rect">
            <a:avLst/>
          </a:prstGeom>
        </p:spPr>
        <p:txBody>
          <a:bodyPr vert="horz" lIns="44280" tIns="22140" rIns="44280" bIns="2214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B407C-88A5-48BC-9E0D-F0E37270A5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2807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6052" indent="-166052" algn="l" defTabSz="44280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59781" indent="-138377" algn="l" defTabSz="442807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53510" indent="-110702" algn="l" defTabSz="442807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74914" indent="-110702" algn="l" defTabSz="442807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96316" indent="-110702" algn="l" defTabSz="442807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17720" indent="-110702" algn="l" defTabSz="442807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39125" indent="-110702" algn="l" defTabSz="442807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60528" indent="-110702" algn="l" defTabSz="442807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932" indent="-110702" algn="l" defTabSz="442807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1404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2807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4212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85615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07018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8422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49826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71230" algn="l" defTabSz="442807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jpeg"/><Relationship Id="rId10" Type="http://schemas.openxmlformats.org/officeDocument/2006/relationships/image" Target="../media/image7.png"/><Relationship Id="rId4" Type="http://schemas.openxmlformats.org/officeDocument/2006/relationships/hyperlink" Target="mailto:sdnlyimo@yahoo.com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b="82058"/>
          <a:stretch>
            <a:fillRect/>
          </a:stretch>
        </p:blipFill>
        <p:spPr bwMode="auto">
          <a:xfrm>
            <a:off x="0" y="0"/>
            <a:ext cx="812006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5809" y="612775"/>
            <a:ext cx="7994254" cy="264377"/>
          </a:xfrm>
          <a:prstGeom prst="rect">
            <a:avLst/>
          </a:prstGeom>
          <a:noFill/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Ongeza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mavuno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kipato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hifadhi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ya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ardhi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kwa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kutumia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kilimo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biashara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cha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zao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mbaazi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296" y="917575"/>
            <a:ext cx="7511058" cy="387487"/>
          </a:xfrm>
          <a:prstGeom prst="rect">
            <a:avLst/>
          </a:prstGeom>
          <a:noFill/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000" i="1" dirty="0" smtClean="0">
                <a:latin typeface="Arial" pitchFamily="34" charset="0"/>
                <a:cs typeface="Arial" pitchFamily="34" charset="0"/>
              </a:rPr>
              <a:t>Lyimo,S.D.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J.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Kihara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2;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 L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Yangole.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 R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Ubwe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M.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Owenya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P.P.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Mushi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Alhaji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Said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Kituo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cha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Utafiti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wa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Kilimo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Selian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Arusha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(SARI), S.L.P 6024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Arusha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, Tanzania,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Barua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pepe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000" i="1" dirty="0" smtClean="0">
                <a:latin typeface="Arial" pitchFamily="34" charset="0"/>
                <a:cs typeface="Arial" pitchFamily="34" charset="0"/>
                <a:hlinkClick r:id="rId4"/>
              </a:rPr>
              <a:t>sdnlyimo@yahoo.com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  </a:t>
            </a:r>
            <a:r>
              <a:rPr lang="en-US" sz="1000" i="1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CIAT Nairobi Kenya</a:t>
            </a:r>
            <a:endParaRPr lang="en-US" sz="10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832" y="1831975"/>
            <a:ext cx="3886993" cy="1433928"/>
          </a:xfrm>
          <a:prstGeom prst="rect">
            <a:avLst/>
          </a:prstGeom>
          <a:noFill/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000" dirty="0" err="1" smtClean="0"/>
              <a:t>Mbaazi</a:t>
            </a:r>
            <a:r>
              <a:rPr lang="en-US" sz="1000" dirty="0" smtClean="0"/>
              <a:t> </a:t>
            </a:r>
            <a:r>
              <a:rPr lang="en-US" sz="1000" dirty="0" err="1" smtClean="0"/>
              <a:t>ni zao linalochangia mahitaji ya chakula na kipato kwa asilimia zaidi ya 50 kwa wakulima maskini </a:t>
            </a:r>
            <a:r>
              <a:rPr lang="pl-PL" sz="1000" dirty="0" err="1" smtClean="0"/>
              <a:t>na wasio na uhakika wa chakula</a:t>
            </a:r>
            <a:r>
              <a:rPr lang="en-US" sz="1000" dirty="0" err="1" smtClean="0"/>
              <a:t>. Pia</a:t>
            </a:r>
            <a:r>
              <a:rPr lang="en-US" sz="1000" dirty="0" smtClean="0"/>
              <a:t> </a:t>
            </a:r>
            <a:r>
              <a:rPr lang="en-US" sz="1000" dirty="0" err="1" smtClean="0"/>
              <a:t>ni</a:t>
            </a:r>
            <a:r>
              <a:rPr lang="en-US" sz="1000" dirty="0" smtClean="0"/>
              <a:t> </a:t>
            </a:r>
            <a:r>
              <a:rPr lang="en-US" sz="1000" dirty="0" err="1" smtClean="0"/>
              <a:t>chanzo</a:t>
            </a:r>
            <a:r>
              <a:rPr lang="en-US" sz="1000" dirty="0" smtClean="0"/>
              <a:t> cha </a:t>
            </a:r>
            <a:r>
              <a:rPr lang="en-US" sz="1000" dirty="0" err="1" smtClean="0"/>
              <a:t>protini</a:t>
            </a:r>
            <a:r>
              <a:rPr lang="en-US" sz="1000" dirty="0" smtClean="0"/>
              <a:t> ,  </a:t>
            </a:r>
            <a:r>
              <a:rPr lang="en-US" sz="1000" dirty="0" err="1" smtClean="0"/>
              <a:t>malisho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mifugo</a:t>
            </a:r>
            <a:r>
              <a:rPr lang="en-US" sz="1000" dirty="0" smtClean="0"/>
              <a:t>, </a:t>
            </a:r>
            <a:r>
              <a:rPr lang="en-US" sz="1000" dirty="0" err="1" smtClean="0"/>
              <a:t>kurutubisha</a:t>
            </a:r>
            <a:r>
              <a:rPr lang="en-US" sz="1000" dirty="0" smtClean="0"/>
              <a:t> </a:t>
            </a:r>
            <a:r>
              <a:rPr lang="en-US" sz="1000" dirty="0" err="1" smtClean="0"/>
              <a:t>udongo</a:t>
            </a:r>
            <a:r>
              <a:rPr lang="en-US" sz="1000" dirty="0" smtClean="0"/>
              <a:t>, </a:t>
            </a:r>
            <a:r>
              <a:rPr lang="en-US" sz="1000" dirty="0" err="1" smtClean="0"/>
              <a:t>kuhifadhi</a:t>
            </a:r>
            <a:r>
              <a:rPr lang="en-US" sz="1000" dirty="0" smtClean="0"/>
              <a:t> </a:t>
            </a:r>
            <a:r>
              <a:rPr lang="en-US" sz="1000" dirty="0" err="1" smtClean="0"/>
              <a:t>ardhi</a:t>
            </a:r>
            <a:r>
              <a:rPr lang="en-US" sz="1000" dirty="0" smtClean="0"/>
              <a:t> </a:t>
            </a:r>
            <a:r>
              <a:rPr lang="en-US" sz="1000" dirty="0" err="1" smtClean="0"/>
              <a:t>na</a:t>
            </a:r>
            <a:r>
              <a:rPr lang="en-US" sz="1000" dirty="0" smtClean="0"/>
              <a:t> </a:t>
            </a:r>
            <a:r>
              <a:rPr lang="en-US" sz="1000" dirty="0" err="1" smtClean="0"/>
              <a:t>unyevu</a:t>
            </a:r>
            <a:r>
              <a:rPr lang="en-US" sz="1000" dirty="0" smtClean="0"/>
              <a:t> </a:t>
            </a:r>
            <a:r>
              <a:rPr lang="en-US" sz="1000" dirty="0" err="1" smtClean="0"/>
              <a:t>na</a:t>
            </a:r>
            <a:r>
              <a:rPr lang="en-US" sz="1000" dirty="0" smtClean="0"/>
              <a:t> </a:t>
            </a:r>
            <a:r>
              <a:rPr lang="en-US" sz="1000" dirty="0" err="1" smtClean="0"/>
              <a:t>ni</a:t>
            </a:r>
            <a:r>
              <a:rPr lang="en-US" sz="1000" dirty="0" smtClean="0"/>
              <a:t> </a:t>
            </a:r>
            <a:r>
              <a:rPr lang="en-US" sz="1000" dirty="0" err="1" smtClean="0"/>
              <a:t>chanzo</a:t>
            </a:r>
            <a:r>
              <a:rPr lang="en-US" sz="1000" dirty="0" smtClean="0"/>
              <a:t> cha </a:t>
            </a:r>
            <a:r>
              <a:rPr lang="en-US" sz="1000" dirty="0" err="1" smtClean="0"/>
              <a:t>nishati</a:t>
            </a:r>
            <a:r>
              <a:rPr lang="en-US" sz="1000" dirty="0" smtClean="0"/>
              <a:t> 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kuni</a:t>
            </a:r>
            <a:r>
              <a:rPr lang="en-US" sz="1000" dirty="0" smtClean="0"/>
              <a:t>.</a:t>
            </a:r>
            <a:endParaRPr lang="pl-PL" sz="1000" dirty="0" err="1" smtClean="0"/>
          </a:p>
          <a:p>
            <a:r>
              <a:rPr lang="es-ES" sz="1000" dirty="0" err="1" smtClean="0"/>
              <a:t>Mavuno ya mbaazi katika mashamba ya </a:t>
            </a:r>
            <a:r>
              <a:rPr lang="pl-PL" sz="1000" dirty="0" err="1" smtClean="0"/>
              <a:t>wakulima ni kidogo, wastani wa tani 0.4</a:t>
            </a:r>
            <a:r>
              <a:rPr lang="en-US" sz="1000" dirty="0" err="1" smtClean="0"/>
              <a:t> kwa </a:t>
            </a:r>
            <a:r>
              <a:rPr lang="pl-PL" sz="1000" dirty="0" err="1" smtClean="0"/>
              <a:t>hekta ukilinganisha</a:t>
            </a:r>
            <a:r>
              <a:rPr lang="en-US" sz="1000" dirty="0" err="1" smtClean="0"/>
              <a:t> </a:t>
            </a:r>
            <a:r>
              <a:rPr lang="fi-FI" sz="1000" dirty="0" smtClean="0"/>
              <a:t>na mavuno ya tani 1.5- 2.5 kwa hekta yanayopatikana</a:t>
            </a:r>
            <a:r>
              <a:rPr lang="en-US" sz="1000" dirty="0" err="1" smtClean="0"/>
              <a:t> kwa kutumia  mbegu bora, </a:t>
            </a:r>
            <a:r>
              <a:rPr lang="pl-PL" sz="1000" dirty="0" smtClean="0"/>
              <a:t>mbolea </a:t>
            </a:r>
            <a:r>
              <a:rPr lang="en-US" sz="1000" dirty="0" smtClean="0"/>
              <a:t> </a:t>
            </a:r>
            <a:r>
              <a:rPr lang="pl-PL" sz="1000" dirty="0" smtClean="0"/>
              <a:t>za </a:t>
            </a:r>
            <a:r>
              <a:rPr lang="pl-PL" sz="1000" dirty="0" smtClean="0"/>
              <a:t>Fosforasi za kupandia, </a:t>
            </a:r>
            <a:r>
              <a:rPr lang="en-US" sz="1000" dirty="0" err="1" smtClean="0"/>
              <a:t> kanuni bora za uzalishaji  na masoko.</a:t>
            </a:r>
          </a:p>
          <a:p>
            <a:endParaRPr lang="en-US" sz="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61295" y="3747369"/>
            <a:ext cx="3898735" cy="26342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200" dirty="0" err="1" smtClean="0"/>
              <a:t>Mradi</a:t>
            </a:r>
            <a:r>
              <a:rPr lang="en-US" sz="1200" dirty="0" smtClean="0"/>
              <a:t> </a:t>
            </a:r>
            <a:r>
              <a:rPr lang="en-US" sz="1200" dirty="0" err="1" smtClean="0"/>
              <a:t>w</a:t>
            </a:r>
            <a:r>
              <a:rPr lang="en-US" sz="1100" dirty="0" err="1" smtClean="0"/>
              <a:t>a</a:t>
            </a:r>
            <a:r>
              <a:rPr lang="en-US" sz="1100" dirty="0" smtClean="0"/>
              <a:t> Africa RISING </a:t>
            </a:r>
            <a:r>
              <a:rPr lang="en-US" sz="1100" dirty="0" err="1" smtClean="0"/>
              <a:t>ulipanda</a:t>
            </a:r>
            <a:r>
              <a:rPr lang="en-US" sz="1100" dirty="0" smtClean="0"/>
              <a:t> </a:t>
            </a:r>
            <a:r>
              <a:rPr lang="en-US" sz="1100" dirty="0" err="1"/>
              <a:t>mashamba</a:t>
            </a:r>
            <a:r>
              <a:rPr lang="en-US" sz="1100" dirty="0"/>
              <a:t>  </a:t>
            </a:r>
            <a:r>
              <a:rPr lang="en-US" sz="1100" dirty="0" err="1"/>
              <a:t>darasa</a:t>
            </a:r>
            <a:r>
              <a:rPr lang="en-US" sz="1100" dirty="0"/>
              <a:t> 437 </a:t>
            </a:r>
            <a:r>
              <a:rPr lang="en-US" sz="1100" dirty="0" err="1"/>
              <a:t>ya</a:t>
            </a:r>
            <a:r>
              <a:rPr lang="en-US" sz="1100" dirty="0"/>
              <a:t> </a:t>
            </a:r>
            <a:r>
              <a:rPr lang="en-US" sz="1100" dirty="0" err="1"/>
              <a:t>kilimo</a:t>
            </a:r>
            <a:r>
              <a:rPr lang="en-US" sz="1100" dirty="0"/>
              <a:t> </a:t>
            </a:r>
            <a:r>
              <a:rPr lang="en-US" sz="1100" dirty="0" err="1"/>
              <a:t>mseto</a:t>
            </a:r>
            <a:r>
              <a:rPr lang="en-US" sz="1100" dirty="0"/>
              <a:t> cha </a:t>
            </a:r>
            <a:r>
              <a:rPr lang="en-US" sz="1100" dirty="0" err="1"/>
              <a:t>mahindi</a:t>
            </a:r>
            <a:r>
              <a:rPr lang="en-US" sz="1100" dirty="0"/>
              <a:t> </a:t>
            </a:r>
            <a:r>
              <a:rPr lang="en-US" sz="1100" dirty="0" err="1"/>
              <a:t>na</a:t>
            </a:r>
            <a:r>
              <a:rPr lang="en-US" sz="1100" dirty="0"/>
              <a:t> </a:t>
            </a:r>
            <a:r>
              <a:rPr lang="en-US" sz="1100" dirty="0" err="1"/>
              <a:t>mbaazi</a:t>
            </a:r>
            <a:r>
              <a:rPr lang="en-US" sz="1100" dirty="0"/>
              <a:t>  </a:t>
            </a:r>
            <a:r>
              <a:rPr lang="en-US" sz="1100" dirty="0" err="1"/>
              <a:t>kwa</a:t>
            </a:r>
            <a:r>
              <a:rPr lang="en-US" sz="1100" dirty="0"/>
              <a:t> </a:t>
            </a:r>
            <a:r>
              <a:rPr lang="en-US" sz="1100" dirty="0" err="1"/>
              <a:t>kutumia</a:t>
            </a:r>
            <a:r>
              <a:rPr lang="en-US" sz="1100" dirty="0"/>
              <a:t> </a:t>
            </a:r>
            <a:r>
              <a:rPr lang="en-US" sz="1100" dirty="0" err="1"/>
              <a:t>mbolea</a:t>
            </a:r>
            <a:r>
              <a:rPr lang="en-US" sz="1100" dirty="0"/>
              <a:t> </a:t>
            </a:r>
            <a:r>
              <a:rPr lang="en-US" sz="1100" dirty="0" err="1"/>
              <a:t>za</a:t>
            </a:r>
            <a:r>
              <a:rPr lang="en-US" sz="1100" dirty="0"/>
              <a:t>  </a:t>
            </a:r>
            <a:r>
              <a:rPr lang="en-US" sz="1100" dirty="0" err="1"/>
              <a:t>Fosforasi</a:t>
            </a:r>
            <a:r>
              <a:rPr lang="en-US" sz="1100" dirty="0"/>
              <a:t> </a:t>
            </a:r>
            <a:r>
              <a:rPr lang="en-US" sz="1100" dirty="0" err="1"/>
              <a:t>za</a:t>
            </a:r>
            <a:r>
              <a:rPr lang="en-US" sz="1100" dirty="0"/>
              <a:t> </a:t>
            </a:r>
            <a:r>
              <a:rPr lang="en-US" sz="1100" dirty="0" err="1"/>
              <a:t>kupandia</a:t>
            </a:r>
            <a:r>
              <a:rPr lang="en-US" sz="1100" dirty="0"/>
              <a:t> </a:t>
            </a:r>
            <a:r>
              <a:rPr lang="en-US" sz="1100" dirty="0" err="1"/>
              <a:t>katika</a:t>
            </a:r>
            <a:r>
              <a:rPr lang="en-US" sz="1100" dirty="0"/>
              <a:t> </a:t>
            </a:r>
            <a:r>
              <a:rPr lang="en-US" sz="1100" dirty="0" err="1" smtClean="0"/>
              <a:t>Wilaya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Babati</a:t>
            </a:r>
            <a:r>
              <a:rPr lang="en-US" sz="1100" dirty="0" smtClean="0"/>
              <a:t> </a:t>
            </a:r>
            <a:r>
              <a:rPr lang="en-US" sz="1100" dirty="0" err="1" smtClean="0"/>
              <a:t>misimu</a:t>
            </a:r>
            <a:r>
              <a:rPr lang="en-US" sz="1100" dirty="0" smtClean="0"/>
              <a:t> </a:t>
            </a:r>
            <a:r>
              <a:rPr lang="en-US" sz="1100" dirty="0" err="1"/>
              <a:t>ya</a:t>
            </a:r>
            <a:r>
              <a:rPr lang="en-US" sz="1100" dirty="0"/>
              <a:t> 2012/2013  </a:t>
            </a:r>
            <a:r>
              <a:rPr lang="en-US" sz="1100" dirty="0" err="1"/>
              <a:t>hadi</a:t>
            </a:r>
            <a:r>
              <a:rPr lang="en-US" sz="1100" dirty="0"/>
              <a:t> 2015/2016.</a:t>
            </a:r>
          </a:p>
          <a:p>
            <a:r>
              <a:rPr lang="en-US" sz="1100" dirty="0" err="1" smtClean="0"/>
              <a:t>Mbegu</a:t>
            </a:r>
            <a:r>
              <a:rPr lang="en-US" sz="1100" dirty="0" smtClean="0"/>
              <a:t> bora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mbaazi</a:t>
            </a:r>
            <a:r>
              <a:rPr lang="en-US" sz="1100" dirty="0" smtClean="0"/>
              <a:t> </a:t>
            </a:r>
            <a:r>
              <a:rPr lang="en-US" sz="1100" dirty="0" err="1" smtClean="0"/>
              <a:t>iitwayo</a:t>
            </a:r>
            <a:r>
              <a:rPr lang="en-US" sz="1100" dirty="0" smtClean="0"/>
              <a:t> Mali </a:t>
            </a:r>
            <a:r>
              <a:rPr lang="en-US" sz="1100" dirty="0" err="1" smtClean="0"/>
              <a:t>ilipandwa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aina</a:t>
            </a:r>
            <a:r>
              <a:rPr lang="en-US" sz="1100" dirty="0" smtClean="0"/>
              <a:t> </a:t>
            </a:r>
            <a:r>
              <a:rPr lang="en-US" sz="1100" dirty="0" err="1" smtClean="0"/>
              <a:t>mbalimbali</a:t>
            </a:r>
            <a:r>
              <a:rPr lang="en-US" sz="1100" dirty="0" smtClean="0"/>
              <a:t> </a:t>
            </a:r>
            <a:r>
              <a:rPr lang="en-US" sz="1100" dirty="0" err="1" smtClean="0"/>
              <a:t>za</a:t>
            </a:r>
            <a:r>
              <a:rPr lang="en-US" sz="1100" dirty="0" smtClean="0"/>
              <a:t> </a:t>
            </a:r>
            <a:r>
              <a:rPr lang="en-US" sz="1100" dirty="0" err="1" smtClean="0"/>
              <a:t>mahindi</a:t>
            </a:r>
            <a:r>
              <a:rPr lang="en-US" sz="1100" dirty="0" smtClean="0"/>
              <a:t>. </a:t>
            </a:r>
            <a:r>
              <a:rPr lang="en-US" sz="1100" dirty="0" err="1" smtClean="0"/>
              <a:t>Mbolea</a:t>
            </a:r>
            <a:r>
              <a:rPr lang="en-US" sz="1100" dirty="0" smtClean="0"/>
              <a:t> </a:t>
            </a:r>
            <a:r>
              <a:rPr lang="en-US" sz="1100" dirty="0" err="1" smtClean="0"/>
              <a:t>za</a:t>
            </a:r>
            <a:r>
              <a:rPr lang="en-US" sz="1100" dirty="0" smtClean="0"/>
              <a:t> </a:t>
            </a:r>
            <a:r>
              <a:rPr lang="en-US" sz="1100" dirty="0" err="1" smtClean="0"/>
              <a:t>Fosforasi</a:t>
            </a:r>
            <a:r>
              <a:rPr lang="en-US" sz="1100" dirty="0" smtClean="0"/>
              <a:t> </a:t>
            </a:r>
            <a:r>
              <a:rPr lang="en-US" sz="1100" dirty="0" err="1" smtClean="0"/>
              <a:t>zilizotumika</a:t>
            </a:r>
            <a:r>
              <a:rPr lang="en-US" sz="1100" dirty="0" smtClean="0"/>
              <a:t> </a:t>
            </a:r>
            <a:r>
              <a:rPr lang="en-US" sz="1100" dirty="0" err="1" smtClean="0"/>
              <a:t>ni</a:t>
            </a:r>
            <a:r>
              <a:rPr lang="en-US" sz="1100" dirty="0" smtClean="0"/>
              <a:t> DAP, </a:t>
            </a:r>
            <a:r>
              <a:rPr lang="en-US" sz="1100" dirty="0" err="1" smtClean="0"/>
              <a:t>Minjingu</a:t>
            </a:r>
            <a:r>
              <a:rPr lang="en-US" sz="1100" dirty="0" smtClean="0"/>
              <a:t> </a:t>
            </a:r>
            <a:r>
              <a:rPr lang="en-US" sz="1100" dirty="0" err="1" smtClean="0"/>
              <a:t>chengachenga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Minjingu</a:t>
            </a:r>
            <a:r>
              <a:rPr lang="en-US" sz="1100" dirty="0" smtClean="0"/>
              <a:t> </a:t>
            </a:r>
            <a:r>
              <a:rPr lang="en-US" sz="1100" dirty="0" err="1" smtClean="0"/>
              <a:t>Mazao</a:t>
            </a:r>
            <a:r>
              <a:rPr lang="en-US" sz="1100" dirty="0" smtClean="0"/>
              <a:t> </a:t>
            </a:r>
            <a:r>
              <a:rPr lang="en-US" sz="1100" dirty="0" err="1" smtClean="0"/>
              <a:t>kwa</a:t>
            </a:r>
            <a:r>
              <a:rPr lang="en-US" sz="1100" dirty="0" smtClean="0"/>
              <a:t> </a:t>
            </a:r>
            <a:r>
              <a:rPr lang="en-US" sz="1100" dirty="0" err="1" smtClean="0"/>
              <a:t>kiwango</a:t>
            </a:r>
            <a:r>
              <a:rPr lang="en-US" sz="1100" dirty="0" smtClean="0"/>
              <a:t> cha  kilo 20 </a:t>
            </a:r>
            <a:r>
              <a:rPr lang="en-US" sz="1100" dirty="0" err="1" smtClean="0"/>
              <a:t>kwa</a:t>
            </a:r>
            <a:r>
              <a:rPr lang="en-US" sz="1100" dirty="0" smtClean="0"/>
              <a:t> </a:t>
            </a:r>
            <a:r>
              <a:rPr lang="en-US" sz="1100" dirty="0" err="1" smtClean="0"/>
              <a:t>hekta</a:t>
            </a:r>
            <a:r>
              <a:rPr lang="en-US" sz="1100" dirty="0" smtClean="0"/>
              <a:t>. </a:t>
            </a:r>
            <a:r>
              <a:rPr lang="en-US" sz="1100" dirty="0" err="1" smtClean="0"/>
              <a:t>Zililinganishwa</a:t>
            </a:r>
            <a:r>
              <a:rPr lang="en-US" sz="1100" dirty="0" smtClean="0"/>
              <a:t> 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samadi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ngo’mbe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err="1" smtClean="0"/>
              <a:t>Mbegu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mbaazi</a:t>
            </a:r>
            <a:r>
              <a:rPr lang="en-US" sz="1100" dirty="0" smtClean="0"/>
              <a:t>  </a:t>
            </a:r>
            <a:r>
              <a:rPr lang="en-US" sz="1100" dirty="0" err="1" smtClean="0"/>
              <a:t>ilipatikana</a:t>
            </a:r>
            <a:r>
              <a:rPr lang="en-US" sz="1100" dirty="0" smtClean="0"/>
              <a:t>  </a:t>
            </a:r>
            <a:r>
              <a:rPr lang="en-US" sz="1100" dirty="0" err="1" smtClean="0"/>
              <a:t>kutoka</a:t>
            </a:r>
            <a:r>
              <a:rPr lang="en-US" sz="1100" dirty="0" smtClean="0"/>
              <a:t> ICRISAT, </a:t>
            </a:r>
            <a:r>
              <a:rPr lang="en-US" sz="1100" dirty="0" err="1" smtClean="0"/>
              <a:t>wakala</a:t>
            </a:r>
            <a:r>
              <a:rPr lang="en-US" sz="1100" dirty="0" smtClean="0"/>
              <a:t> </a:t>
            </a:r>
            <a:r>
              <a:rPr lang="en-US" sz="1100" dirty="0" err="1" smtClean="0"/>
              <a:t>wa</a:t>
            </a:r>
            <a:r>
              <a:rPr lang="en-US" sz="1100" dirty="0" smtClean="0"/>
              <a:t> </a:t>
            </a:r>
            <a:r>
              <a:rPr lang="en-US" sz="1100" dirty="0" err="1" smtClean="0"/>
              <a:t>mbegu</a:t>
            </a:r>
            <a:r>
              <a:rPr lang="en-US" sz="1100" dirty="0" smtClean="0"/>
              <a:t> </a:t>
            </a:r>
            <a:r>
              <a:rPr lang="en-US" sz="1100" dirty="0" err="1" smtClean="0"/>
              <a:t>za</a:t>
            </a:r>
            <a:r>
              <a:rPr lang="en-US" sz="1100" dirty="0" smtClean="0"/>
              <a:t> </a:t>
            </a:r>
            <a:r>
              <a:rPr lang="en-US" sz="1100" dirty="0" err="1" smtClean="0"/>
              <a:t>kilimo</a:t>
            </a:r>
            <a:r>
              <a:rPr lang="en-US" sz="1100" dirty="0" smtClean="0"/>
              <a:t> ( ASA)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s-ES" sz="1100" dirty="0" err="1" smtClean="0"/>
              <a:t>makumpuni</a:t>
            </a:r>
            <a:r>
              <a:rPr lang="es-ES" sz="1100" dirty="0" smtClean="0"/>
              <a:t> ya </a:t>
            </a:r>
            <a:r>
              <a:rPr lang="es-ES" sz="1100" dirty="0" err="1" smtClean="0"/>
              <a:t>mbegu</a:t>
            </a:r>
            <a:r>
              <a:rPr lang="es-ES" sz="1100" dirty="0" smtClean="0"/>
              <a:t>. </a:t>
            </a:r>
            <a:r>
              <a:rPr lang="en-US" sz="1100" dirty="0" err="1" smtClean="0"/>
              <a:t>Wakulima</a:t>
            </a:r>
            <a:r>
              <a:rPr lang="en-US" sz="1100" dirty="0" smtClean="0"/>
              <a:t>  </a:t>
            </a:r>
            <a:r>
              <a:rPr lang="en-US" sz="1100" dirty="0" err="1" smtClean="0"/>
              <a:t>waliunganishwa</a:t>
            </a:r>
            <a:r>
              <a:rPr lang="en-US" sz="1100" dirty="0" smtClean="0"/>
              <a:t>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masoko</a:t>
            </a:r>
            <a:r>
              <a:rPr lang="en-US" sz="1100" dirty="0" smtClean="0"/>
              <a:t> </a:t>
            </a:r>
            <a:r>
              <a:rPr lang="en-US" sz="1100" dirty="0" err="1" smtClean="0"/>
              <a:t>kama</a:t>
            </a:r>
            <a:r>
              <a:rPr lang="en-US" sz="1100" dirty="0" smtClean="0"/>
              <a:t> vile Export Trading </a:t>
            </a:r>
            <a:r>
              <a:rPr lang="pl-PL" sz="1100" dirty="0" err="1" smtClean="0"/>
              <a:t>Group</a:t>
            </a:r>
            <a:r>
              <a:rPr lang="en-US" sz="1100" dirty="0" err="1" smtClean="0"/>
              <a:t>.</a:t>
            </a:r>
            <a:r>
              <a:rPr lang="pl-PL" sz="1100" dirty="0" err="1" smtClean="0"/>
              <a:t> </a:t>
            </a:r>
            <a:endParaRPr lang="en-US" sz="1100" dirty="0" err="1" smtClean="0"/>
          </a:p>
          <a:p>
            <a:endParaRPr lang="en-US" sz="1100" dirty="0" smtClean="0"/>
          </a:p>
          <a:p>
            <a:r>
              <a:rPr lang="en-US" sz="1100" dirty="0" err="1" smtClean="0"/>
              <a:t>Tekinolojia  hii ilisambazwa kwa kupitia vipando, siku za wakulima, vyombo vya habari na machapisho mbalimbali</a:t>
            </a:r>
            <a:endParaRPr lang="pl-PL" sz="1100" dirty="0" err="1" smtClean="0"/>
          </a:p>
        </p:txBody>
      </p:sp>
      <p:sp>
        <p:nvSpPr>
          <p:cNvPr id="10" name="TextBox 9"/>
          <p:cNvSpPr txBox="1"/>
          <p:nvPr/>
        </p:nvSpPr>
        <p:spPr>
          <a:xfrm>
            <a:off x="326232" y="6463089"/>
            <a:ext cx="2971800" cy="3259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78940" tIns="39470" rIns="78940" bIns="39470" rtlCol="0">
            <a:spAutoFit/>
          </a:bodyPr>
          <a:lstStyle/>
          <a:p>
            <a:pPr algn="ctr"/>
            <a:r>
              <a:rPr lang="en-US" sz="1600" b="1" dirty="0" err="1" smtClean="0"/>
              <a:t>Matokeo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55781" y="8766175"/>
            <a:ext cx="3047953" cy="587542"/>
          </a:xfrm>
          <a:prstGeom prst="rect">
            <a:avLst/>
          </a:prstGeom>
          <a:noFill/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100" dirty="0" err="1" smtClean="0"/>
              <a:t>Kushoto</a:t>
            </a:r>
            <a:r>
              <a:rPr lang="en-US" sz="1100" dirty="0" smtClean="0"/>
              <a:t> </a:t>
            </a:r>
            <a:r>
              <a:rPr lang="en-US" sz="1100" dirty="0" err="1" smtClean="0"/>
              <a:t>ni</a:t>
            </a:r>
            <a:r>
              <a:rPr lang="en-US" sz="1100" dirty="0" smtClean="0"/>
              <a:t> </a:t>
            </a:r>
            <a:r>
              <a:rPr lang="en-US" sz="1100" dirty="0" err="1" smtClean="0"/>
              <a:t>nyumba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zamani</a:t>
            </a:r>
            <a:r>
              <a:rPr lang="en-US" sz="1100" dirty="0" smtClean="0"/>
              <a:t> , </a:t>
            </a:r>
            <a:r>
              <a:rPr lang="en-US" sz="1100" dirty="0" err="1" smtClean="0"/>
              <a:t>na</a:t>
            </a:r>
            <a:r>
              <a:rPr lang="en-US" sz="1100" dirty="0" smtClean="0"/>
              <a:t> </a:t>
            </a:r>
            <a:r>
              <a:rPr lang="en-US" sz="1100" dirty="0" err="1" smtClean="0"/>
              <a:t>kulia</a:t>
            </a:r>
            <a:r>
              <a:rPr lang="en-US" sz="1100" dirty="0" smtClean="0"/>
              <a:t>  </a:t>
            </a:r>
            <a:r>
              <a:rPr lang="en-US" sz="1100" dirty="0" err="1" smtClean="0"/>
              <a:t>ni</a:t>
            </a:r>
            <a:r>
              <a:rPr lang="en-US" sz="1100" dirty="0" smtClean="0"/>
              <a:t> </a:t>
            </a:r>
            <a:r>
              <a:rPr lang="en-US" sz="1100" dirty="0" err="1" smtClean="0"/>
              <a:t>nyumba</a:t>
            </a:r>
            <a:r>
              <a:rPr lang="en-US" sz="1100" dirty="0" smtClean="0"/>
              <a:t> </a:t>
            </a:r>
            <a:r>
              <a:rPr lang="en-US" sz="1100" dirty="0" err="1" smtClean="0"/>
              <a:t>mpya</a:t>
            </a:r>
            <a:r>
              <a:rPr lang="en-US" sz="1100" dirty="0" smtClean="0"/>
              <a:t> </a:t>
            </a:r>
            <a:r>
              <a:rPr lang="en-US" sz="1100" dirty="0" err="1" smtClean="0"/>
              <a:t>aliyojenga</a:t>
            </a:r>
            <a:r>
              <a:rPr lang="en-US" sz="1100" dirty="0" smtClean="0"/>
              <a:t>  </a:t>
            </a:r>
            <a:r>
              <a:rPr lang="en-US" sz="1100" dirty="0" err="1" smtClean="0"/>
              <a:t>Ndg</a:t>
            </a:r>
            <a:r>
              <a:rPr lang="en-US" sz="1100" dirty="0" smtClean="0"/>
              <a:t> </a:t>
            </a:r>
            <a:r>
              <a:rPr lang="en-US" sz="1100" dirty="0" err="1" smtClean="0"/>
              <a:t>Stanslaus</a:t>
            </a:r>
            <a:r>
              <a:rPr lang="en-US" sz="1100" dirty="0" smtClean="0"/>
              <a:t> Nicodemus </a:t>
            </a:r>
            <a:r>
              <a:rPr lang="en-US" sz="1100" dirty="0" err="1" smtClean="0"/>
              <a:t>kutoka</a:t>
            </a:r>
            <a:r>
              <a:rPr lang="en-US" sz="1100" dirty="0" smtClean="0"/>
              <a:t> </a:t>
            </a:r>
            <a:r>
              <a:rPr lang="en-US" sz="1100" dirty="0" err="1" smtClean="0"/>
              <a:t>kipato</a:t>
            </a:r>
            <a:r>
              <a:rPr lang="en-US" sz="1100" dirty="0" smtClean="0"/>
              <a:t> cha </a:t>
            </a:r>
            <a:r>
              <a:rPr lang="en-US" sz="1100" dirty="0" err="1" smtClean="0"/>
              <a:t>mbaazi</a:t>
            </a:r>
            <a:r>
              <a:rPr lang="en-US" sz="1100" dirty="0" smtClean="0"/>
              <a:t> 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185820" y="6875461"/>
            <a:ext cx="3885406" cy="5413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000" dirty="0" err="1" smtClean="0"/>
              <a:t>Mavuno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mahindi</a:t>
            </a:r>
            <a:r>
              <a:rPr lang="en-US" sz="1000" dirty="0" smtClean="0"/>
              <a:t>  </a:t>
            </a:r>
            <a:r>
              <a:rPr lang="en-US" sz="1000" dirty="0" err="1" smtClean="0"/>
              <a:t>yaliyopatikana</a:t>
            </a:r>
            <a:r>
              <a:rPr lang="en-US" sz="1000" dirty="0" smtClean="0"/>
              <a:t>  </a:t>
            </a:r>
            <a:r>
              <a:rPr lang="en-US" sz="1000" dirty="0" err="1" smtClean="0"/>
              <a:t>kutoka</a:t>
            </a:r>
            <a:r>
              <a:rPr lang="en-US" sz="1000" dirty="0" smtClean="0"/>
              <a:t> </a:t>
            </a:r>
            <a:r>
              <a:rPr lang="en-US" sz="1000" dirty="0" err="1" smtClean="0"/>
              <a:t>matumizi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mbolea</a:t>
            </a:r>
            <a:r>
              <a:rPr lang="en-US" sz="1000" dirty="0" smtClean="0"/>
              <a:t> </a:t>
            </a:r>
            <a:r>
              <a:rPr lang="en-US" sz="1000" dirty="0" err="1" smtClean="0"/>
              <a:t>za</a:t>
            </a:r>
            <a:r>
              <a:rPr lang="en-US" sz="1000" dirty="0" smtClean="0"/>
              <a:t> </a:t>
            </a:r>
            <a:r>
              <a:rPr lang="en-US" sz="1000" dirty="0" err="1" smtClean="0"/>
              <a:t>viwandani</a:t>
            </a:r>
            <a:r>
              <a:rPr lang="en-US" sz="1000" dirty="0" smtClean="0"/>
              <a:t> </a:t>
            </a:r>
            <a:r>
              <a:rPr lang="en-US" sz="1000" dirty="0" err="1" smtClean="0"/>
              <a:t>yaliongezeka</a:t>
            </a:r>
            <a:r>
              <a:rPr lang="en-US" sz="1000" dirty="0" smtClean="0"/>
              <a:t>  </a:t>
            </a:r>
            <a:r>
              <a:rPr lang="en-US" sz="1000" dirty="0" err="1" smtClean="0"/>
              <a:t>zaidi</a:t>
            </a:r>
            <a:r>
              <a:rPr lang="en-US" sz="1000" dirty="0" smtClean="0"/>
              <a:t> 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mara</a:t>
            </a:r>
            <a:r>
              <a:rPr lang="en-US" sz="1000" dirty="0" smtClean="0"/>
              <a:t> </a:t>
            </a:r>
            <a:r>
              <a:rPr lang="en-US" sz="1000" dirty="0" err="1" smtClean="0"/>
              <a:t>mbili</a:t>
            </a:r>
            <a:r>
              <a:rPr lang="en-US" sz="1000" dirty="0" smtClean="0"/>
              <a:t> </a:t>
            </a:r>
            <a:r>
              <a:rPr lang="en-US" sz="1000" dirty="0" err="1" smtClean="0"/>
              <a:t>kuliko</a:t>
            </a:r>
            <a:r>
              <a:rPr lang="en-US" sz="1000" dirty="0" smtClean="0"/>
              <a:t> </a:t>
            </a:r>
            <a:r>
              <a:rPr lang="en-US" sz="1000" dirty="0" err="1" smtClean="0"/>
              <a:t>mavuno</a:t>
            </a:r>
            <a:r>
              <a:rPr lang="en-US" sz="1000" dirty="0" smtClean="0"/>
              <a:t> 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kutoka</a:t>
            </a:r>
            <a:r>
              <a:rPr lang="en-US" sz="1000" dirty="0" smtClean="0"/>
              <a:t> </a:t>
            </a:r>
            <a:r>
              <a:rPr lang="en-US" sz="1000" dirty="0" err="1" smtClean="0"/>
              <a:t>samadi</a:t>
            </a:r>
            <a:r>
              <a:rPr lang="en-US" sz="1000" dirty="0" smtClean="0"/>
              <a:t>  </a:t>
            </a:r>
            <a:r>
              <a:rPr lang="en-US" sz="1000" dirty="0" err="1" smtClean="0"/>
              <a:t>na</a:t>
            </a:r>
            <a:r>
              <a:rPr lang="en-US" sz="1000" dirty="0" smtClean="0"/>
              <a:t> </a:t>
            </a:r>
            <a:r>
              <a:rPr lang="en-US" sz="1000" dirty="0" err="1" smtClean="0"/>
              <a:t>kilimo</a:t>
            </a:r>
            <a:r>
              <a:rPr lang="en-US" sz="1000" dirty="0" smtClean="0"/>
              <a:t> cha </a:t>
            </a:r>
            <a:r>
              <a:rPr lang="en-US" sz="1000" dirty="0" smtClean="0"/>
              <a:t> </a:t>
            </a:r>
            <a:r>
              <a:rPr lang="en-US" sz="1000" dirty="0" err="1" smtClean="0"/>
              <a:t>kawaida</a:t>
            </a:r>
            <a:r>
              <a:rPr lang="en-US" sz="1000" dirty="0" smtClean="0"/>
              <a:t> cha </a:t>
            </a:r>
            <a:r>
              <a:rPr lang="en-US" sz="1000" dirty="0" err="1" smtClean="0"/>
              <a:t>mkulima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102619" y="9464588"/>
            <a:ext cx="3885406" cy="5413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000" dirty="0" err="1" smtClean="0"/>
              <a:t>Mavuno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mbaazi</a:t>
            </a:r>
            <a:r>
              <a:rPr lang="en-US" sz="1000" dirty="0" smtClean="0"/>
              <a:t> </a:t>
            </a:r>
            <a:r>
              <a:rPr lang="en-US" sz="1000" dirty="0" err="1" smtClean="0"/>
              <a:t>yaliongezeka</a:t>
            </a:r>
            <a:r>
              <a:rPr lang="en-US" sz="1000" dirty="0" smtClean="0"/>
              <a:t> </a:t>
            </a:r>
            <a:r>
              <a:rPr lang="en-US" sz="1000" dirty="0" err="1" smtClean="0"/>
              <a:t>zaidi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mara</a:t>
            </a:r>
            <a:r>
              <a:rPr lang="en-US" sz="1000" dirty="0" smtClean="0"/>
              <a:t> 3  </a:t>
            </a:r>
            <a:r>
              <a:rPr lang="en-US" sz="1000" dirty="0" err="1" smtClean="0"/>
              <a:t>wakati</a:t>
            </a:r>
            <a:r>
              <a:rPr lang="en-US" sz="1000" dirty="0" smtClean="0"/>
              <a:t> </a:t>
            </a:r>
            <a:r>
              <a:rPr lang="en-US" sz="1000" dirty="0" err="1" smtClean="0"/>
              <a:t>mbolea</a:t>
            </a:r>
            <a:r>
              <a:rPr lang="en-US" sz="1000" dirty="0" smtClean="0"/>
              <a:t> </a:t>
            </a:r>
            <a:r>
              <a:rPr lang="en-US" sz="1000" dirty="0" err="1" smtClean="0"/>
              <a:t>za</a:t>
            </a:r>
            <a:r>
              <a:rPr lang="en-US" sz="1000" dirty="0" smtClean="0"/>
              <a:t> </a:t>
            </a:r>
            <a:r>
              <a:rPr lang="en-US" sz="1000" dirty="0" err="1" smtClean="0"/>
              <a:t>viwandani</a:t>
            </a:r>
            <a:r>
              <a:rPr lang="en-US" sz="1000" dirty="0" smtClean="0"/>
              <a:t> </a:t>
            </a:r>
            <a:r>
              <a:rPr lang="en-US" sz="1000" dirty="0" err="1" smtClean="0"/>
              <a:t>zilipotumika</a:t>
            </a:r>
            <a:r>
              <a:rPr lang="en-US" sz="1000" dirty="0" smtClean="0"/>
              <a:t> . </a:t>
            </a:r>
            <a:r>
              <a:rPr lang="en-US" sz="1000" dirty="0" err="1" smtClean="0"/>
              <a:t>Mavuno</a:t>
            </a:r>
            <a:r>
              <a:rPr lang="en-US" sz="1000" dirty="0" smtClean="0"/>
              <a:t> </a:t>
            </a:r>
            <a:r>
              <a:rPr lang="en-US" sz="1000" dirty="0" err="1" smtClean="0"/>
              <a:t>ya</a:t>
            </a:r>
            <a:r>
              <a:rPr lang="en-US" sz="1000" dirty="0" smtClean="0"/>
              <a:t> </a:t>
            </a:r>
            <a:r>
              <a:rPr lang="en-US" sz="1000" dirty="0" err="1" smtClean="0"/>
              <a:t>mwaka</a:t>
            </a:r>
            <a:r>
              <a:rPr lang="en-US" sz="1000" dirty="0" smtClean="0"/>
              <a:t> 2012/13 </a:t>
            </a:r>
            <a:r>
              <a:rPr lang="en-US" sz="1000" dirty="0" err="1" smtClean="0"/>
              <a:t>yalikuwa</a:t>
            </a:r>
            <a:r>
              <a:rPr lang="en-US" sz="1000" dirty="0" smtClean="0"/>
              <a:t> </a:t>
            </a:r>
            <a:r>
              <a:rPr lang="en-US" sz="1000" dirty="0" err="1" smtClean="0"/>
              <a:t>mengi</a:t>
            </a:r>
            <a:r>
              <a:rPr lang="en-US" sz="1000" dirty="0" smtClean="0"/>
              <a:t> </a:t>
            </a:r>
            <a:r>
              <a:rPr lang="en-US" sz="1000" dirty="0" err="1" smtClean="0"/>
              <a:t>zaidi</a:t>
            </a:r>
            <a:r>
              <a:rPr lang="en-US" sz="1000" dirty="0" smtClean="0"/>
              <a:t> </a:t>
            </a:r>
            <a:r>
              <a:rPr lang="en-US" sz="1000" dirty="0" err="1" smtClean="0"/>
              <a:t>kutokana</a:t>
            </a:r>
            <a:r>
              <a:rPr lang="en-US" sz="1000" dirty="0" smtClean="0"/>
              <a:t> </a:t>
            </a:r>
            <a:r>
              <a:rPr lang="en-US" sz="1000" dirty="0" err="1" smtClean="0"/>
              <a:t>na</a:t>
            </a:r>
            <a:r>
              <a:rPr lang="en-US" sz="1000" dirty="0" smtClean="0"/>
              <a:t> </a:t>
            </a:r>
            <a:r>
              <a:rPr lang="en-US" sz="1000" dirty="0" err="1" smtClean="0"/>
              <a:t>kuwekea</a:t>
            </a:r>
            <a:r>
              <a:rPr lang="en-US" sz="1000" dirty="0" smtClean="0"/>
              <a:t>  </a:t>
            </a:r>
            <a:r>
              <a:rPr lang="en-US" sz="1000" dirty="0" err="1" smtClean="0"/>
              <a:t>mbaazi</a:t>
            </a:r>
            <a:r>
              <a:rPr lang="en-US" sz="1000" dirty="0" smtClean="0"/>
              <a:t> </a:t>
            </a:r>
            <a:r>
              <a:rPr lang="en-US" sz="1000" dirty="0" err="1" smtClean="0"/>
              <a:t>mbolea</a:t>
            </a:r>
            <a:r>
              <a:rPr lang="en-US" sz="1000" dirty="0" smtClean="0"/>
              <a:t> </a:t>
            </a:r>
            <a:r>
              <a:rPr lang="en-US" sz="1000" dirty="0" err="1" smtClean="0"/>
              <a:t>wakati</a:t>
            </a:r>
            <a:r>
              <a:rPr lang="en-US" sz="1000" dirty="0" smtClean="0"/>
              <a:t> </a:t>
            </a:r>
            <a:r>
              <a:rPr lang="en-US" sz="1000" dirty="0" err="1" smtClean="0"/>
              <a:t>wa</a:t>
            </a:r>
            <a:r>
              <a:rPr lang="en-US" sz="1000" dirty="0" smtClean="0"/>
              <a:t> </a:t>
            </a:r>
            <a:r>
              <a:rPr lang="en-US" sz="1000" dirty="0" err="1" smtClean="0"/>
              <a:t>kupanda</a:t>
            </a:r>
            <a:r>
              <a:rPr lang="en-US" sz="1000" dirty="0" smtClean="0"/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76222" y="3242166"/>
            <a:ext cx="3846209" cy="4182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100" dirty="0" err="1" smtClean="0"/>
              <a:t>Mapato</a:t>
            </a:r>
            <a:r>
              <a:rPr lang="en-US" sz="1100" dirty="0" smtClean="0"/>
              <a:t> </a:t>
            </a:r>
            <a:r>
              <a:rPr lang="en-US" sz="1100" dirty="0" err="1" smtClean="0"/>
              <a:t>yaliyopatikana</a:t>
            </a:r>
            <a:r>
              <a:rPr lang="en-US" sz="1100" dirty="0" smtClean="0"/>
              <a:t>  </a:t>
            </a:r>
            <a:r>
              <a:rPr lang="en-US" sz="1100" dirty="0" err="1" smtClean="0"/>
              <a:t>kwenye</a:t>
            </a:r>
            <a:r>
              <a:rPr lang="en-US" sz="1100" dirty="0" smtClean="0"/>
              <a:t> </a:t>
            </a:r>
            <a:r>
              <a:rPr lang="en-US" sz="1100" dirty="0" err="1" smtClean="0"/>
              <a:t>matumizi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mbolea</a:t>
            </a:r>
            <a:r>
              <a:rPr lang="en-US" sz="1100" dirty="0" smtClean="0"/>
              <a:t> </a:t>
            </a:r>
            <a:r>
              <a:rPr lang="en-US" sz="1100" dirty="0" err="1" smtClean="0"/>
              <a:t>za</a:t>
            </a:r>
            <a:r>
              <a:rPr lang="en-US" sz="1100" dirty="0" smtClean="0"/>
              <a:t> </a:t>
            </a:r>
            <a:r>
              <a:rPr lang="en-US" sz="1100" dirty="0" err="1" smtClean="0"/>
              <a:t>viwandani</a:t>
            </a:r>
            <a:r>
              <a:rPr lang="en-US" sz="1100" dirty="0" smtClean="0"/>
              <a:t>  </a:t>
            </a:r>
            <a:r>
              <a:rPr lang="en-US" sz="1100" dirty="0" err="1" smtClean="0"/>
              <a:t>yalikuwa</a:t>
            </a:r>
            <a:r>
              <a:rPr lang="en-US" sz="1100" dirty="0" smtClean="0"/>
              <a:t> 3,600,000/= </a:t>
            </a:r>
            <a:r>
              <a:rPr lang="en-US" sz="1100" dirty="0" err="1" smtClean="0"/>
              <a:t>zaidi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smtClean="0"/>
              <a:t> </a:t>
            </a:r>
            <a:r>
              <a:rPr lang="en-US" sz="1100" dirty="0" err="1" smtClean="0"/>
              <a:t>matumizi</a:t>
            </a:r>
            <a:r>
              <a:rPr lang="en-US" sz="1100" dirty="0" smtClean="0"/>
              <a:t> </a:t>
            </a:r>
            <a:r>
              <a:rPr lang="en-US" sz="1100" dirty="0" err="1" smtClean="0"/>
              <a:t>ya</a:t>
            </a:r>
            <a:r>
              <a:rPr lang="en-US" sz="1100" dirty="0" smtClean="0"/>
              <a:t> </a:t>
            </a:r>
            <a:r>
              <a:rPr lang="en-US" sz="1100" dirty="0" err="1" smtClean="0"/>
              <a:t>samadi</a:t>
            </a:r>
            <a:endParaRPr lang="en-US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4221161" y="5830763"/>
            <a:ext cx="3614573" cy="1095374"/>
          </a:xfrm>
          <a:prstGeom prst="rect">
            <a:avLst/>
          </a:prstGeom>
          <a:noFill/>
        </p:spPr>
        <p:txBody>
          <a:bodyPr wrap="square" lIns="78940" tIns="39470" rIns="78940" bIns="39470" rtlCol="0">
            <a:spAutoFit/>
          </a:bodyPr>
          <a:lstStyle/>
          <a:p>
            <a:r>
              <a:rPr lang="en-US" sz="1100" dirty="0" err="1" smtClean="0">
                <a:latin typeface="Arial Narrow" pitchFamily="34" charset="0"/>
              </a:rPr>
              <a:t>Wakulima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wamebadilisha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fikra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potovu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kuwa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mbolea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viwandani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zinaharibu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ardhi</a:t>
            </a:r>
            <a:r>
              <a:rPr lang="en-US" sz="1100" dirty="0" smtClean="0">
                <a:latin typeface="Arial Narrow" pitchFamily="34" charset="0"/>
              </a:rPr>
              <a:t>.</a:t>
            </a:r>
          </a:p>
          <a:p>
            <a:r>
              <a:rPr lang="en-US" sz="1100" dirty="0" err="1" smtClean="0">
                <a:latin typeface="Arial Narrow" pitchFamily="34" charset="0"/>
              </a:rPr>
              <a:t>Wakulima</a:t>
            </a:r>
            <a:r>
              <a:rPr lang="en-US" sz="1100" dirty="0" smtClean="0">
                <a:latin typeface="Arial Narrow" pitchFamily="34" charset="0"/>
              </a:rPr>
              <a:t>  </a:t>
            </a:r>
            <a:r>
              <a:rPr lang="en-US" sz="1100" dirty="0" err="1" smtClean="0">
                <a:latin typeface="Arial Narrow" pitchFamily="34" charset="0"/>
              </a:rPr>
              <a:t>wamethibitisha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kuwa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mbolea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viwandani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zinaongeza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mavuno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na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kipato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kwa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zaidi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ya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mara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mbili</a:t>
            </a:r>
            <a:endParaRPr lang="en-US" sz="1100" dirty="0" smtClean="0">
              <a:latin typeface="Arial Narrow" pitchFamily="34" charset="0"/>
            </a:endParaRPr>
          </a:p>
          <a:p>
            <a:r>
              <a:rPr lang="en-US" sz="1100" dirty="0" err="1" smtClean="0">
                <a:latin typeface="Arial Narrow" pitchFamily="34" charset="0"/>
              </a:rPr>
              <a:t>Wakulima</a:t>
            </a:r>
            <a:r>
              <a:rPr lang="en-US" sz="1100" dirty="0" smtClean="0">
                <a:latin typeface="Arial Narrow" pitchFamily="34" charset="0"/>
              </a:rPr>
              <a:t>  </a:t>
            </a:r>
            <a:r>
              <a:rPr lang="en-US" sz="1100" dirty="0" err="1" smtClean="0">
                <a:latin typeface="Arial Narrow" pitchFamily="34" charset="0"/>
              </a:rPr>
              <a:t>wameboresha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maisha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yao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kwa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kujenga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nyumba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mpya</a:t>
            </a:r>
            <a:r>
              <a:rPr lang="en-US" sz="1100" dirty="0" smtClean="0">
                <a:latin typeface="Arial Narrow" pitchFamily="34" charset="0"/>
              </a:rPr>
              <a:t>, </a:t>
            </a:r>
            <a:r>
              <a:rPr lang="en-US" sz="1100" dirty="0" err="1" smtClean="0">
                <a:latin typeface="Arial Narrow" pitchFamily="34" charset="0"/>
              </a:rPr>
              <a:t>kuanzisha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biashara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ndogondogo</a:t>
            </a:r>
            <a:r>
              <a:rPr lang="en-US" sz="1100" dirty="0" smtClean="0">
                <a:latin typeface="Arial Narrow" pitchFamily="34" charset="0"/>
              </a:rPr>
              <a:t>, </a:t>
            </a:r>
            <a:r>
              <a:rPr lang="en-US" sz="1100" dirty="0" err="1" smtClean="0">
                <a:latin typeface="Arial Narrow" pitchFamily="34" charset="0"/>
              </a:rPr>
              <a:t>kuchangia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gharama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za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elimu</a:t>
            </a:r>
            <a:r>
              <a:rPr lang="en-US" sz="1100" dirty="0" smtClean="0">
                <a:latin typeface="Arial Narrow" pitchFamily="34" charset="0"/>
              </a:rPr>
              <a:t> </a:t>
            </a:r>
            <a:r>
              <a:rPr lang="en-US" sz="1100" dirty="0" err="1" smtClean="0">
                <a:latin typeface="Arial Narrow" pitchFamily="34" charset="0"/>
              </a:rPr>
              <a:t>n.k</a:t>
            </a:r>
            <a:r>
              <a:rPr lang="en-US" sz="1100" dirty="0" smtClean="0">
                <a:latin typeface="Arial Narrow" pitchFamily="34" charset="0"/>
              </a:rPr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3431" y="1374775"/>
            <a:ext cx="1447800" cy="338554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Utangulizi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9914" y="3282022"/>
            <a:ext cx="236220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Mikakati</a:t>
            </a:r>
            <a:r>
              <a:rPr lang="en-US" sz="1600" b="1" dirty="0" smtClean="0"/>
              <a:t>  </a:t>
            </a:r>
            <a:r>
              <a:rPr lang="en-US" sz="1600" b="1" dirty="0" err="1" smtClean="0"/>
              <a:t>iliyotumika</a:t>
            </a:r>
            <a:endParaRPr lang="en-US" sz="16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631531" y="540668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dk1"/>
                </a:solidFill>
              </a:rPr>
              <a:t>Mabadiliko</a:t>
            </a:r>
            <a:r>
              <a:rPr lang="en-US" sz="1600" b="1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776" y="7546975"/>
            <a:ext cx="3657600" cy="174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6240" y="1450975"/>
            <a:ext cx="3581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21162" y="3813175"/>
            <a:ext cx="3581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5831" y="10413651"/>
            <a:ext cx="274966" cy="32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36119" y="10368131"/>
            <a:ext cx="1218406" cy="40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33198" y="10399377"/>
            <a:ext cx="1343024" cy="40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79103" y="10446432"/>
            <a:ext cx="533400" cy="35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22130" y="10413651"/>
            <a:ext cx="762000" cy="3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8502" y="10417014"/>
            <a:ext cx="62432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4593431" y="9398771"/>
            <a:ext cx="2819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Shukrani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7678" y="10203868"/>
            <a:ext cx="414105" cy="62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4176222" y="9730676"/>
            <a:ext cx="37787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Shukrani</a:t>
            </a:r>
            <a:r>
              <a:rPr lang="en-US" dirty="0" smtClean="0"/>
              <a:t> </a:t>
            </a:r>
            <a:r>
              <a:rPr lang="en-US" dirty="0" err="1" smtClean="0"/>
              <a:t>kwa</a:t>
            </a:r>
            <a:r>
              <a:rPr lang="en-US" dirty="0" smtClean="0"/>
              <a:t>  </a:t>
            </a:r>
            <a:r>
              <a:rPr lang="en-US" dirty="0" err="1" smtClean="0"/>
              <a:t>serikali</a:t>
            </a:r>
            <a:r>
              <a:rPr lang="en-US" dirty="0" smtClean="0"/>
              <a:t> 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watu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Marekani</a:t>
            </a:r>
            <a:r>
              <a:rPr lang="en-US" dirty="0" smtClean="0"/>
              <a:t> </a:t>
            </a:r>
            <a:r>
              <a:rPr lang="en-US" dirty="0" err="1" smtClean="0"/>
              <a:t>kupitia</a:t>
            </a:r>
            <a:r>
              <a:rPr lang="en-US" dirty="0" smtClean="0"/>
              <a:t> </a:t>
            </a:r>
            <a:r>
              <a:rPr lang="en-US" dirty="0" err="1" smtClean="0"/>
              <a:t>programu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Utafiti</a:t>
            </a:r>
            <a:r>
              <a:rPr lang="en-US" dirty="0" smtClean="0"/>
              <a:t>  </a:t>
            </a:r>
            <a:r>
              <a:rPr lang="en-US" dirty="0" err="1" smtClean="0"/>
              <a:t>kwa</a:t>
            </a:r>
            <a:r>
              <a:rPr lang="en-US" dirty="0" smtClean="0"/>
              <a:t>  </a:t>
            </a:r>
            <a:r>
              <a:rPr lang="en-US" dirty="0" err="1" smtClean="0"/>
              <a:t>ajili</a:t>
            </a:r>
            <a:r>
              <a:rPr lang="en-US" dirty="0" smtClean="0"/>
              <a:t> 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vizazi</a:t>
            </a:r>
            <a:r>
              <a:rPr lang="en-US" dirty="0" smtClean="0"/>
              <a:t> </a:t>
            </a:r>
            <a:r>
              <a:rPr lang="en-US" dirty="0" err="1" smtClean="0"/>
              <a:t>vijavyo</a:t>
            </a:r>
            <a:r>
              <a:rPr lang="en-US" dirty="0" smtClean="0"/>
              <a:t>  Africa  </a:t>
            </a:r>
            <a:r>
              <a:rPr lang="en-US" dirty="0" err="1" smtClean="0"/>
              <a:t>chini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mradi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kulisha</a:t>
            </a:r>
            <a:r>
              <a:rPr lang="en-US" dirty="0" smtClean="0"/>
              <a:t> </a:t>
            </a:r>
            <a:r>
              <a:rPr lang="en-US" dirty="0" err="1" smtClean="0"/>
              <a:t>vizazi</a:t>
            </a:r>
            <a:r>
              <a:rPr lang="en-US" dirty="0" smtClean="0"/>
              <a:t> </a:t>
            </a:r>
            <a:r>
              <a:rPr lang="en-US" dirty="0" err="1" smtClean="0"/>
              <a:t>vijavyo</a:t>
            </a:r>
            <a:r>
              <a:rPr lang="en-US" dirty="0" smtClean="0"/>
              <a:t> (</a:t>
            </a:r>
            <a:r>
              <a:rPr lang="en-US" dirty="0" err="1" smtClean="0"/>
              <a:t>FtF</a:t>
            </a:r>
            <a:r>
              <a:rPr lang="en-US" dirty="0" smtClean="0"/>
              <a:t>)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kutoa</a:t>
            </a:r>
            <a:r>
              <a:rPr lang="en-US" dirty="0" smtClean="0"/>
              <a:t> </a:t>
            </a:r>
            <a:r>
              <a:rPr lang="en-US" dirty="0" err="1" smtClean="0"/>
              <a:t>fedha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kufanya</a:t>
            </a:r>
            <a:r>
              <a:rPr lang="en-US" dirty="0" smtClean="0"/>
              <a:t> </a:t>
            </a:r>
            <a:r>
              <a:rPr lang="en-US" dirty="0" err="1" smtClean="0"/>
              <a:t>huo</a:t>
            </a:r>
            <a:r>
              <a:rPr lang="en-US" dirty="0" smtClean="0"/>
              <a:t> </a:t>
            </a:r>
            <a:r>
              <a:rPr lang="en-US" dirty="0" err="1" smtClean="0"/>
              <a:t>utafiti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9631" y="8766175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0" name="Picture 2" descr="F:\DCIM\101MSDCF\DSC07409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364877" y="7146149"/>
            <a:ext cx="3047953" cy="1496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458</Words>
  <Application>Microsoft Office PowerPoint</Application>
  <PresentationFormat>B4 (ISO) Paper (250x353 mm)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Lyimo</cp:lastModifiedBy>
  <cp:revision>57</cp:revision>
  <dcterms:created xsi:type="dcterms:W3CDTF">2016-10-16T11:37:20Z</dcterms:created>
  <dcterms:modified xsi:type="dcterms:W3CDTF">2016-11-11T12:43:51Z</dcterms:modified>
</cp:coreProperties>
</file>